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T Sans Narrow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TSansNarrow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51dc446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51dc446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51dc446bf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51dc446bf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51dc446bf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51dc446bf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51dc446bf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51dc446bf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51dc446bf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51dc446bf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51dc446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51dc446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51dc446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51dc446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51dc446bf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51dc446bf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51dc446bf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51dc446bf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51dc446bf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51dc446bf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51dc446bf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51dc446bf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51dc446bf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51dc446bf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51dc446bf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51dc446bf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youtu.be/hq-WDDuPS-E" TargetMode="External"/><Relationship Id="rId4" Type="http://schemas.openxmlformats.org/officeDocument/2006/relationships/hyperlink" Target="https://youtu.be/0hho5a1RANY" TargetMode="External"/><Relationship Id="rId5" Type="http://schemas.openxmlformats.org/officeDocument/2006/relationships/hyperlink" Target="https://youtu.be/RyE_w4qnFdg" TargetMode="External"/><Relationship Id="rId6" Type="http://schemas.openxmlformats.org/officeDocument/2006/relationships/hyperlink" Target="https://youtu.be/DlhkyodF7i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channel/UC7x4kHikdrv-UWoIeUzXDNw" TargetMode="External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0zlX0khFHvw" TargetMode="External"/><Relationship Id="rId4" Type="http://schemas.openxmlformats.org/officeDocument/2006/relationships/hyperlink" Target="https://www.youtube.com/watch?v=A4kSdsKaqnY" TargetMode="External"/><Relationship Id="rId9" Type="http://schemas.openxmlformats.org/officeDocument/2006/relationships/hyperlink" Target="https://www.youtube.com/channel/UC7x4kHikdrv-UWoIeUzXDNw" TargetMode="External"/><Relationship Id="rId5" Type="http://schemas.openxmlformats.org/officeDocument/2006/relationships/hyperlink" Target="https://www.youtube.com/watch?v=ePzzAyif3QE" TargetMode="External"/><Relationship Id="rId6" Type="http://schemas.openxmlformats.org/officeDocument/2006/relationships/hyperlink" Target="https://www.youtube.com/watch?v=uJMM43rV3aU" TargetMode="External"/><Relationship Id="rId7" Type="http://schemas.openxmlformats.org/officeDocument/2006/relationships/hyperlink" Target="https://www.youtube.com/watch?v=DS42yrH7xGA" TargetMode="External"/><Relationship Id="rId8" Type="http://schemas.openxmlformats.org/officeDocument/2006/relationships/hyperlink" Target="https://www.youtube.com/watch?v=bHMdElEaw9I" TargetMode="Externa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://gold7073.cafe24.com/koreait/myweb/05/main.html" TargetMode="External"/><Relationship Id="rId10" Type="http://schemas.openxmlformats.org/officeDocument/2006/relationships/image" Target="../media/image6.png"/><Relationship Id="rId13" Type="http://schemas.openxmlformats.org/officeDocument/2006/relationships/hyperlink" Target="http://gold7073.cafe24.com/koreait/myweb/06/" TargetMode="Externa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gold7073.cafe24.com/koreait/myweb/01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gold7073.cafe24.com/koreait/myweb/04/" TargetMode="External"/><Relationship Id="rId14" Type="http://schemas.openxmlformats.org/officeDocument/2006/relationships/image" Target="../media/image9.png"/><Relationship Id="rId5" Type="http://schemas.openxmlformats.org/officeDocument/2006/relationships/hyperlink" Target="http://gold7073.cafe24.com/koreait/myweb/02/" TargetMode="External"/><Relationship Id="rId6" Type="http://schemas.openxmlformats.org/officeDocument/2006/relationships/image" Target="../media/image13.png"/><Relationship Id="rId7" Type="http://schemas.openxmlformats.org/officeDocument/2006/relationships/hyperlink" Target="http://gold7073.cafe24.com/koreait/myweb/03/" TargetMode="External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hyperlink" Target="http://gold7073.cafe24.com/koreait/myweb/12/" TargetMode="External"/><Relationship Id="rId13" Type="http://schemas.openxmlformats.org/officeDocument/2006/relationships/image" Target="../media/image5.png"/><Relationship Id="rId12" Type="http://schemas.openxmlformats.org/officeDocument/2006/relationships/hyperlink" Target="http://gold7073.cafe24.com/koreait/myweb/14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gold7073.cafe24.com/koreait/myweb/07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4.png"/><Relationship Id="rId5" Type="http://schemas.openxmlformats.org/officeDocument/2006/relationships/hyperlink" Target="http://gold7073.cafe24.com/koreait/myweb/08/" TargetMode="External"/><Relationship Id="rId6" Type="http://schemas.openxmlformats.org/officeDocument/2006/relationships/image" Target="../media/image12.png"/><Relationship Id="rId7" Type="http://schemas.openxmlformats.org/officeDocument/2006/relationships/hyperlink" Target="http://gold7073.cafe24.com/koreait/myweb/09/" TargetMode="External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://bitsoul.cafe24.com/koreait/webapp/myweb/05" TargetMode="External"/><Relationship Id="rId10" Type="http://schemas.openxmlformats.org/officeDocument/2006/relationships/image" Target="../media/image10.png"/><Relationship Id="rId13" Type="http://schemas.openxmlformats.org/officeDocument/2006/relationships/hyperlink" Target="http://bitsoul.cafe24.com/koreait/webapp/myweb/09/" TargetMode="External"/><Relationship Id="rId12" Type="http://schemas.openxmlformats.org/officeDocument/2006/relationships/hyperlink" Target="http://bitsoul.cafe24.com/koreait/webapp/myweb/08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bitsoul.cafe24.com/koreait/webapp/myweb/01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://bitsoul.cafe24.com/koreait/webapp/myweb/05" TargetMode="External"/><Relationship Id="rId15" Type="http://schemas.openxmlformats.org/officeDocument/2006/relationships/image" Target="../media/image2.png"/><Relationship Id="rId14" Type="http://schemas.openxmlformats.org/officeDocument/2006/relationships/hyperlink" Target="http://bitsoul.cafe24.com/koreait/webapp/myweb/12/" TargetMode="External"/><Relationship Id="rId17" Type="http://schemas.openxmlformats.org/officeDocument/2006/relationships/image" Target="../media/image18.png"/><Relationship Id="rId16" Type="http://schemas.openxmlformats.org/officeDocument/2006/relationships/image" Target="../media/image19.png"/><Relationship Id="rId5" Type="http://schemas.openxmlformats.org/officeDocument/2006/relationships/hyperlink" Target="http://bitsoul.cafe24.com/koreait/webapp/myweb/01/" TargetMode="External"/><Relationship Id="rId6" Type="http://schemas.openxmlformats.org/officeDocument/2006/relationships/hyperlink" Target="http://bitsoul.cafe24.com/koreait/webapp/myweb/03" TargetMode="External"/><Relationship Id="rId7" Type="http://schemas.openxmlformats.org/officeDocument/2006/relationships/image" Target="../media/image17.png"/><Relationship Id="rId8" Type="http://schemas.openxmlformats.org/officeDocument/2006/relationships/hyperlink" Target="http://bitsoul.cafe24.com/koreait/webapp/myweb/03/" TargetMode="Externa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11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bitsoul.cafe24.com/koreait/webapp/myweb/13/" TargetMode="External"/><Relationship Id="rId4" Type="http://schemas.openxmlformats.org/officeDocument/2006/relationships/hyperlink" Target="http://bitsoul.cafe24.com/koreait/webapp/myweb/14/" TargetMode="External"/><Relationship Id="rId9" Type="http://schemas.openxmlformats.org/officeDocument/2006/relationships/image" Target="../media/image16.png"/><Relationship Id="rId14" Type="http://schemas.openxmlformats.org/officeDocument/2006/relationships/image" Target="../media/image30.png"/><Relationship Id="rId5" Type="http://schemas.openxmlformats.org/officeDocument/2006/relationships/hyperlink" Target="http://bitsoul.cafe24.com/koreait/webapp/myweb/15/" TargetMode="External"/><Relationship Id="rId6" Type="http://schemas.openxmlformats.org/officeDocument/2006/relationships/hyperlink" Target="http://bitsoul.cafe24.com/koreait/webapp/myweb/16/" TargetMode="External"/><Relationship Id="rId7" Type="http://schemas.openxmlformats.org/officeDocument/2006/relationships/hyperlink" Target="http://bitsoul.cafe24.com/koreait/webapp/myweb/17/" TargetMode="External"/><Relationship Id="rId8" Type="http://schemas.openxmlformats.org/officeDocument/2006/relationships/hyperlink" Target="http://bitsoul.cafe24.com/koreait/webapp/myweb/18/" TargetMode="Externa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35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bitsoul.cafe24.com/koreait/webapp/myweb/21/" TargetMode="External"/><Relationship Id="rId4" Type="http://schemas.openxmlformats.org/officeDocument/2006/relationships/hyperlink" Target="http://bitsoul.cafe24.com/koreait/webapp/myweb/23/" TargetMode="External"/><Relationship Id="rId9" Type="http://schemas.openxmlformats.org/officeDocument/2006/relationships/image" Target="../media/image25.png"/><Relationship Id="rId14" Type="http://schemas.openxmlformats.org/officeDocument/2006/relationships/image" Target="../media/image31.png"/><Relationship Id="rId5" Type="http://schemas.openxmlformats.org/officeDocument/2006/relationships/hyperlink" Target="http://bitsoul.cafe24.com/koreait/webapp/myweb/24/" TargetMode="External"/><Relationship Id="rId6" Type="http://schemas.openxmlformats.org/officeDocument/2006/relationships/hyperlink" Target="http://bitsoul.cafe24.com/koreait/webapp/myweb/25/" TargetMode="External"/><Relationship Id="rId7" Type="http://schemas.openxmlformats.org/officeDocument/2006/relationships/hyperlink" Target="http://bitsoul.cafe24.com/koreait/webapp/myweb/26/" TargetMode="External"/><Relationship Id="rId8" Type="http://schemas.openxmlformats.org/officeDocument/2006/relationships/hyperlink" Target="http://bitsoul.cafe24.com/koreait/webapp/myweb/30/" TargetMode="External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bitsoul.cafe24.com/koreait/webapp/myweb/38/" TargetMode="External"/><Relationship Id="rId4" Type="http://schemas.openxmlformats.org/officeDocument/2006/relationships/hyperlink" Target="http://bitsoul.cafe24.com/koreait/webapp/myweb/32/" TargetMode="External"/><Relationship Id="rId9" Type="http://schemas.openxmlformats.org/officeDocument/2006/relationships/image" Target="../media/image29.png"/><Relationship Id="rId5" Type="http://schemas.openxmlformats.org/officeDocument/2006/relationships/hyperlink" Target="http://bitsoul.cafe24.com/koreait/webapp/myweb/35/" TargetMode="External"/><Relationship Id="rId6" Type="http://schemas.openxmlformats.org/officeDocument/2006/relationships/hyperlink" Target="http://bitsoul.cafe24.com/koreait/webapp/myweb/36/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0ThD06fzFNk" TargetMode="External"/><Relationship Id="rId4" Type="http://schemas.openxmlformats.org/officeDocument/2006/relationships/hyperlink" Target="https://www.youtube.com/watch?v=KKn_jGpA08A" TargetMode="External"/><Relationship Id="rId5" Type="http://schemas.openxmlformats.org/officeDocument/2006/relationships/hyperlink" Target="https://www.youtube.com/watch?v=oMDau1TjElo" TargetMode="External"/><Relationship Id="rId6" Type="http://schemas.openxmlformats.org/officeDocument/2006/relationships/hyperlink" Target="https://www.youtube.com/watch?v=_oL9fSQ4hcU" TargetMode="External"/><Relationship Id="rId7" Type="http://schemas.openxmlformats.org/officeDocument/2006/relationships/hyperlink" Target="https://www.youtube.com/watch?v=c5x5BAcvOAE" TargetMode="External"/><Relationship Id="rId8" Type="http://schemas.openxmlformats.org/officeDocument/2006/relationships/hyperlink" Target="https://www.youtube.com/watch?v=jAuwcbxZ_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프론트 엔드 작례보기</a:t>
            </a:r>
            <a:endParaRPr/>
          </a:p>
        </p:txBody>
      </p:sp>
      <p:sp>
        <p:nvSpPr>
          <p:cNvPr id="67" name="Google Shape;67;p13"/>
          <p:cNvSpPr txBox="1"/>
          <p:nvPr>
            <p:ph idx="4294967295" type="subTitle"/>
          </p:nvPr>
        </p:nvSpPr>
        <p:spPr>
          <a:xfrm>
            <a:off x="1419525" y="2718475"/>
            <a:ext cx="63537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</a:rPr>
              <a:t>프론트 엔드 과정 작품들입니다.  참조해보시고, 내가 만들어볼 페이지에 대해 아이템과 화면구성 + 기능구성을 미리 구상해봅시다. </a:t>
            </a:r>
            <a:br>
              <a:rPr lang="ko" sz="1500">
                <a:solidFill>
                  <a:srgbClr val="FFFFFF"/>
                </a:solidFill>
              </a:rPr>
            </a:br>
            <a:r>
              <a:rPr lang="ko" sz="1500">
                <a:solidFill>
                  <a:srgbClr val="FFFFFF"/>
                </a:solidFill>
              </a:rPr>
              <a:t>※ 일부 작품은  API 연결등이 끊어져서 제대로 동작 못할수도 있습니다.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발표 영상 #2</a:t>
            </a:r>
            <a:endParaRPr/>
          </a:p>
        </p:txBody>
      </p:sp>
      <p:sp>
        <p:nvSpPr>
          <p:cNvPr id="171" name="Google Shape;171;p22"/>
          <p:cNvSpPr txBox="1"/>
          <p:nvPr>
            <p:ph idx="4294967295" type="subTitle"/>
          </p:nvPr>
        </p:nvSpPr>
        <p:spPr>
          <a:xfrm>
            <a:off x="1419525" y="2718475"/>
            <a:ext cx="63537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</a:rPr>
              <a:t>두</a:t>
            </a:r>
            <a:r>
              <a:rPr lang="ko" sz="1500">
                <a:solidFill>
                  <a:srgbClr val="FFFFFF"/>
                </a:solidFill>
              </a:rPr>
              <a:t>번째 웹어플리케이션 작품들입니다.</a:t>
            </a:r>
            <a:br>
              <a:rPr lang="ko" sz="1500">
                <a:solidFill>
                  <a:srgbClr val="FFFFFF"/>
                </a:solidFill>
              </a:rPr>
            </a:br>
            <a:r>
              <a:rPr lang="ko" sz="1500">
                <a:solidFill>
                  <a:srgbClr val="FFFFFF"/>
                </a:solidFill>
              </a:rPr>
              <a:t>각 20분 내외이며, 발표 영상 하단의 텍스트에 어떠한 내용들을 기술했는지도 눈여겨 보시기 바랍니다.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251875" y="11405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Hoxy 팀  </a:t>
            </a:r>
            <a:r>
              <a:rPr lang="ko" sz="1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https://youtu.be/hq-WDDuPS-E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Trip5 팀 </a:t>
            </a:r>
            <a:r>
              <a:rPr lang="ko" sz="18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https://youtu.be/0hho5a1RANY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MGRG 팀 </a:t>
            </a:r>
            <a:r>
              <a:rPr lang="ko" sz="18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https://youtu.be/RyE_w4qnFdg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Yes25 팀 </a:t>
            </a:r>
            <a:r>
              <a:rPr lang="ko" sz="18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https://youtu.be/DlhkyodF7ig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77" name="Google Shape;177;p23"/>
          <p:cNvSpPr txBox="1"/>
          <p:nvPr>
            <p:ph type="title"/>
          </p:nvPr>
        </p:nvSpPr>
        <p:spPr>
          <a:xfrm>
            <a:off x="251900" y="2656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 링크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발표 (참조)</a:t>
            </a:r>
            <a:endParaRPr/>
          </a:p>
        </p:txBody>
      </p:sp>
      <p:sp>
        <p:nvSpPr>
          <p:cNvPr id="183" name="Google Shape;183;p24"/>
          <p:cNvSpPr txBox="1"/>
          <p:nvPr>
            <p:ph idx="4294967295" type="subTitle"/>
          </p:nvPr>
        </p:nvSpPr>
        <p:spPr>
          <a:xfrm>
            <a:off x="378450" y="2700750"/>
            <a:ext cx="83871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비트캠프</a:t>
            </a:r>
            <a:r>
              <a:rPr lang="ko">
                <a:solidFill>
                  <a:srgbClr val="FFFFFF"/>
                </a:solidFill>
              </a:rPr>
              <a:t> 학원 발표 영상들도 함 참조해보세요.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FFFF"/>
                </a:solidFill>
              </a:rPr>
              <a:t>‘어떠한 아이템’ 을 ‘어떠한 구성’ 으로 ‘어떤 기술로 구현’ 했는가 궁금해 하며 보시기 바랍니다.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47550" y="883950"/>
            <a:ext cx="8562000" cy="19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비트캠프 자바 고급과정 98기 프로젝트 발표 팀명: 알몸 프로젝트명: 알몸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비트캠프 자바 고급과정 99기 프로젝트 발표 팀명: 야근 프로젝트명: 나들이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비트캠프] JAVA 고급과정 104기 프로젝트 발표 / 팀명 : 숨쉬말코 / 프로젝트명: 코린이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비트캠프 자바 고급과정 99기 프로젝트 발표 팀명: 비트코린이 프로젝트명: TWIIO(The World Is In Ours)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[비트캠프] 자바 고급과정 93기 프로젝트 발표 / 팀명 : Fan Duck / 프로젝트 명 : Fan Duck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[비트캠프] JAVA 고급과정 84기 프로젝트 발표 / 팀명 : 두덕리 코딩단 / 프로젝트명: QReative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89" name="Google Shape;189;p25"/>
          <p:cNvSpPr txBox="1"/>
          <p:nvPr>
            <p:ph type="title"/>
          </p:nvPr>
        </p:nvSpPr>
        <p:spPr>
          <a:xfrm>
            <a:off x="251900" y="2656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 링크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399300" y="2811450"/>
            <a:ext cx="78348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이 밖에도 수많은 기수들의 프로젝트 발표 영상들이 있으니까.   둘러보세요. </a:t>
            </a:r>
            <a:r>
              <a:rPr lang="ko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[클릭]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중요한 벤치마킹이 될수 있습니다.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12260" y="3216925"/>
            <a:ext cx="4760246" cy="17335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159300" y="64025"/>
            <a:ext cx="1589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Gallery</a:t>
            </a:r>
            <a:endParaRPr/>
          </a:p>
        </p:txBody>
      </p:sp>
      <p:pic>
        <p:nvPicPr>
          <p:cNvPr id="73" name="Google Shape;73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11308" t="0"/>
          <a:stretch/>
        </p:blipFill>
        <p:spPr>
          <a:xfrm>
            <a:off x="153750" y="771425"/>
            <a:ext cx="2922525" cy="17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9050" y="771425"/>
            <a:ext cx="2922525" cy="179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4350" y="771425"/>
            <a:ext cx="2922525" cy="176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400" y="2875199"/>
            <a:ext cx="2922524" cy="1820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27325" y="2941650"/>
            <a:ext cx="2860315" cy="18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6240" y="2798995"/>
            <a:ext cx="2751561" cy="1774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Gallery</a:t>
            </a:r>
            <a:endParaRPr/>
          </a:p>
        </p:txBody>
      </p:sp>
      <p:pic>
        <p:nvPicPr>
          <p:cNvPr id="84" name="Google Shape;84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52425"/>
            <a:ext cx="2707599" cy="165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401" y="1102350"/>
            <a:ext cx="2796799" cy="175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9200" y="1102350"/>
            <a:ext cx="2593759" cy="17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4800" y="2935625"/>
            <a:ext cx="2707599" cy="174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64800" y="3011825"/>
            <a:ext cx="2707599" cy="172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>
            <a:hlinkClick r:id="rId12"/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24800" y="3011825"/>
            <a:ext cx="2593750" cy="1593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6900" y="-42650"/>
            <a:ext cx="8520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Gallery</a:t>
            </a:r>
            <a:endParaRPr/>
          </a:p>
        </p:txBody>
      </p:sp>
      <p:pic>
        <p:nvPicPr>
          <p:cNvPr id="95" name="Google Shape;95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817150"/>
            <a:ext cx="2351870" cy="16783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6"/>
          <p:cNvSpPr txBox="1"/>
          <p:nvPr/>
        </p:nvSpPr>
        <p:spPr>
          <a:xfrm>
            <a:off x="593625" y="511275"/>
            <a:ext cx="9690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01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47649" y="817150"/>
            <a:ext cx="2351874" cy="167840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6"/>
          <p:cNvSpPr txBox="1"/>
          <p:nvPr/>
        </p:nvSpPr>
        <p:spPr>
          <a:xfrm>
            <a:off x="3421375" y="537825"/>
            <a:ext cx="1254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03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" name="Google Shape;99;p16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31025" y="817150"/>
            <a:ext cx="2172675" cy="167840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6"/>
          <p:cNvSpPr txBox="1"/>
          <p:nvPr/>
        </p:nvSpPr>
        <p:spPr>
          <a:xfrm>
            <a:off x="6393175" y="537825"/>
            <a:ext cx="1254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1"/>
              </a:rPr>
              <a:t>05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533400" y="2514600"/>
            <a:ext cx="1088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08</a:t>
            </a:r>
            <a:endParaRPr/>
          </a:p>
        </p:txBody>
      </p:sp>
      <p:sp>
        <p:nvSpPr>
          <p:cNvPr id="102" name="Google Shape;102;p16"/>
          <p:cNvSpPr txBox="1"/>
          <p:nvPr/>
        </p:nvSpPr>
        <p:spPr>
          <a:xfrm>
            <a:off x="3371450" y="2483250"/>
            <a:ext cx="10290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09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6393175" y="2559450"/>
            <a:ext cx="9690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12</a:t>
            </a: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9600" y="2848625"/>
            <a:ext cx="2351876" cy="1629088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47650" y="2884975"/>
            <a:ext cx="2351875" cy="15927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12350" y="2855250"/>
            <a:ext cx="2172675" cy="15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6900" y="-42650"/>
            <a:ext cx="8520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Gallery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533400" y="533400"/>
            <a:ext cx="11946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13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3447650" y="485050"/>
            <a:ext cx="1035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14</a:t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6431025" y="485050"/>
            <a:ext cx="10353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15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609600" y="2495675"/>
            <a:ext cx="9954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16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3447650" y="2406125"/>
            <a:ext cx="1115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17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6354825" y="2432825"/>
            <a:ext cx="11151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18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600" y="817150"/>
            <a:ext cx="2390225" cy="16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47650" y="817150"/>
            <a:ext cx="2480717" cy="16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05400" y="830350"/>
            <a:ext cx="2316910" cy="16651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12">
            <a:alphaModFix/>
          </a:blip>
          <a:srcRect b="0" l="5311" r="0" t="0"/>
          <a:stretch/>
        </p:blipFill>
        <p:spPr>
          <a:xfrm>
            <a:off x="609600" y="2814425"/>
            <a:ext cx="2390224" cy="1569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650" y="2764625"/>
            <a:ext cx="2472540" cy="16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31025" y="2778126"/>
            <a:ext cx="2291277" cy="166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6900" y="-42650"/>
            <a:ext cx="8520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Gallery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577400" y="524300"/>
            <a:ext cx="1088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21</a:t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3447650" y="481450"/>
            <a:ext cx="10554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23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6431025" y="481450"/>
            <a:ext cx="10554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24</a:t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517700" y="2419350"/>
            <a:ext cx="105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25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3447650" y="2419350"/>
            <a:ext cx="1055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26</a:t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6414525" y="2495550"/>
            <a:ext cx="10884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30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600" y="817150"/>
            <a:ext cx="2372570" cy="1602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10">
            <a:alphaModFix/>
          </a:blip>
          <a:srcRect b="0" l="0" r="13427" t="0"/>
          <a:stretch/>
        </p:blipFill>
        <p:spPr>
          <a:xfrm>
            <a:off x="3447650" y="817150"/>
            <a:ext cx="2571900" cy="160219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1025" y="817150"/>
            <a:ext cx="2467947" cy="1602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9600" y="2751450"/>
            <a:ext cx="2372576" cy="173738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650" y="2751450"/>
            <a:ext cx="2571899" cy="1773033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431025" y="2804550"/>
            <a:ext cx="2467951" cy="166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6900" y="-42650"/>
            <a:ext cx="85206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Gallery</a:t>
            </a:r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609600" y="2495550"/>
            <a:ext cx="10023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38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564125" y="550850"/>
            <a:ext cx="10023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32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3447650" y="485050"/>
            <a:ext cx="1068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35</a:t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6431025" y="537500"/>
            <a:ext cx="10686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36</a:t>
            </a: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600" y="873200"/>
            <a:ext cx="2272599" cy="1520074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7650" y="817151"/>
            <a:ext cx="2441825" cy="1560321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54925" y="817150"/>
            <a:ext cx="2166250" cy="16595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600" y="2840400"/>
            <a:ext cx="2303951" cy="16595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발표 영상 #1</a:t>
            </a:r>
            <a:endParaRPr/>
          </a:p>
        </p:txBody>
      </p:sp>
      <p:sp>
        <p:nvSpPr>
          <p:cNvPr id="159" name="Google Shape;159;p20"/>
          <p:cNvSpPr txBox="1"/>
          <p:nvPr>
            <p:ph idx="4294967295" type="subTitle"/>
          </p:nvPr>
        </p:nvSpPr>
        <p:spPr>
          <a:xfrm>
            <a:off x="1419525" y="2718475"/>
            <a:ext cx="63537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</a:rPr>
              <a:t>첫번째 웹어플리케이션 </a:t>
            </a:r>
            <a:r>
              <a:rPr lang="ko" sz="1500">
                <a:solidFill>
                  <a:srgbClr val="FFFFFF"/>
                </a:solidFill>
              </a:rPr>
              <a:t>작품들입니다.</a:t>
            </a:r>
            <a:br>
              <a:rPr lang="ko" sz="1500">
                <a:solidFill>
                  <a:srgbClr val="FFFFFF"/>
                </a:solidFill>
              </a:rPr>
            </a:br>
            <a:r>
              <a:rPr lang="ko" sz="1500">
                <a:solidFill>
                  <a:srgbClr val="FFFFFF"/>
                </a:solidFill>
              </a:rPr>
              <a:t>각 20분 내외이며, 발표 영상 하단의 텍스트에 어떠한 내용들을 기술했는지도 눈여겨 보시기 바랍니다.</a:t>
            </a:r>
            <a:endParaRPr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251900" y="2656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영상 링크</a:t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311700" y="1076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20대 </a:t>
            </a:r>
            <a:r>
              <a:rPr lang="ko" sz="11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https://www.youtube.com/watch?v=0ThD06fzFNk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5801 </a:t>
            </a:r>
            <a:r>
              <a:rPr lang="ko" sz="11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https://www.youtube.com/watch?v=KKn_jGpA08A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5Mengers </a:t>
            </a:r>
            <a:r>
              <a:rPr lang="ko" sz="11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https://www.youtube.com/watch?v=oMDau1TjElo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아상빈씨 </a:t>
            </a:r>
            <a:r>
              <a:rPr lang="ko" sz="11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https://www.youtube.com/watch?v=_oL9fSQ4hcU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Maxim </a:t>
            </a:r>
            <a:r>
              <a:rPr lang="ko" sz="11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https://www.youtube.com/watch?v=c5x5BAcvOAE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95959"/>
                </a:solidFill>
              </a:rPr>
              <a:t>Team5 </a:t>
            </a:r>
            <a:r>
              <a:rPr lang="ko" sz="11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https://www.youtube.com/watch?v=jAuwcbxZ_68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